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7277" autoAdjust="0"/>
  </p:normalViewPr>
  <p:slideViewPr>
    <p:cSldViewPr snapToGrid="0">
      <p:cViewPr>
        <p:scale>
          <a:sx n="50" d="100"/>
          <a:sy n="50" d="100"/>
        </p:scale>
        <p:origin x="-2016" y="-97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SOFAS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AUE  | 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6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DE68-0B36-134D-843F-F76603673FAB}" type="datetimeFigureOut">
              <a:rPr lang="en-US" smtClean="0"/>
              <a:t>18/08/17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0698-36D7-5242-BF7D-654BF328A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3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DE68-0B36-134D-843F-F76603673FAB}" type="datetimeFigureOut">
              <a:rPr lang="en-US" smtClean="0"/>
              <a:t>18/08/17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0698-36D7-5242-BF7D-654BF328A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1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DE68-0B36-134D-843F-F76603673FAB}" type="datetimeFigureOut">
              <a:rPr lang="en-US" smtClean="0"/>
              <a:t>18/08/17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0698-36D7-5242-BF7D-654BF328A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6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DE68-0B36-134D-843F-F76603673FAB}" type="datetimeFigureOut">
              <a:rPr lang="en-US" smtClean="0"/>
              <a:t>18/08/17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0698-36D7-5242-BF7D-654BF328A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7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DE68-0B36-134D-843F-F76603673FAB}" type="datetimeFigureOut">
              <a:rPr lang="en-US" smtClean="0"/>
              <a:t>18/08/17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0698-36D7-5242-BF7D-654BF328A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9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DE68-0B36-134D-843F-F76603673FAB}" type="datetimeFigureOut">
              <a:rPr lang="en-US" smtClean="0"/>
              <a:t>18/08/17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0698-36D7-5242-BF7D-654BF328A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8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DE68-0B36-134D-843F-F76603673FAB}" type="datetimeFigureOut">
              <a:rPr lang="en-US" smtClean="0"/>
              <a:t>18/08/17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0698-36D7-5242-BF7D-654BF328A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4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DE68-0B36-134D-843F-F76603673FAB}" type="datetimeFigureOut">
              <a:rPr lang="en-US" smtClean="0"/>
              <a:t>18/08/17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0698-36D7-5242-BF7D-654BF328A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3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DE68-0B36-134D-843F-F76603673FAB}" type="datetimeFigureOut">
              <a:rPr lang="en-US" smtClean="0"/>
              <a:t>18/08/17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0698-36D7-5242-BF7D-654BF328A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9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DE68-0B36-134D-843F-F76603673FAB}" type="datetimeFigureOut">
              <a:rPr lang="en-US" smtClean="0"/>
              <a:t>18/08/17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0698-36D7-5242-BF7D-654BF328A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SOFAS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AUE  | 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9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42950" y="2865438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SOFA BED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OPTIONS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SOFA + BED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AUE  | 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7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SOFA + BED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AUE  |  DESIGN</a:t>
            </a:r>
            <a:endParaRPr lang="en-US" dirty="0"/>
          </a:p>
        </p:txBody>
      </p:sp>
      <p:pic>
        <p:nvPicPr>
          <p:cNvPr id="8" name="Picture 7" descr="≈∑µœ¿ 6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2" t="11769" r="1864" b="15999"/>
          <a:stretch/>
        </p:blipFill>
        <p:spPr>
          <a:xfrm>
            <a:off x="1" y="348581"/>
            <a:ext cx="9906000" cy="60077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336240"/>
            <a:ext cx="2362199" cy="25033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≈∑µœ¿ 6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1569" r="62277" b="20800"/>
          <a:stretch/>
        </p:blipFill>
        <p:spPr>
          <a:xfrm>
            <a:off x="2306353" y="1336240"/>
            <a:ext cx="3848139" cy="25033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257524" y="3547618"/>
            <a:ext cx="1405798" cy="2773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3712" y="5679110"/>
            <a:ext cx="508943" cy="2253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" y="5912698"/>
            <a:ext cx="9905999" cy="4817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1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SOFA + BED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AUE  |  DESIGN</a:t>
            </a:r>
            <a:endParaRPr lang="en-US" dirty="0"/>
          </a:p>
        </p:txBody>
      </p:sp>
      <p:pic>
        <p:nvPicPr>
          <p:cNvPr id="5" name="Picture 4" descr="≈∑µœ¿ 8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2" r="68862" b="7761"/>
          <a:stretch/>
        </p:blipFill>
        <p:spPr>
          <a:xfrm>
            <a:off x="795551" y="304457"/>
            <a:ext cx="7550752" cy="61156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58436" y="5159033"/>
            <a:ext cx="1856284" cy="4817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33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≈∑µœ¿ 8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9" t="9597" r="1796" b="20249"/>
          <a:stretch/>
        </p:blipFill>
        <p:spPr>
          <a:xfrm>
            <a:off x="-1" y="606169"/>
            <a:ext cx="9906001" cy="5750182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SOFA + BED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AUE  |  DESIGN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109" y="5945577"/>
            <a:ext cx="2763491" cy="2930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20080" y="5931621"/>
            <a:ext cx="516410" cy="2780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94313" y="5902583"/>
            <a:ext cx="516410" cy="2780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3726526" y="3517102"/>
            <a:ext cx="921164" cy="488486"/>
          </a:xfrm>
          <a:prstGeom prst="triangle">
            <a:avLst>
              <a:gd name="adj" fmla="val 99156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" y="488486"/>
            <a:ext cx="2554137" cy="35171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53984" y="446616"/>
            <a:ext cx="2735577" cy="19818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42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≈∑µœ¿ 8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1" t="13300" r="4192" b="13871"/>
          <a:stretch/>
        </p:blipFill>
        <p:spPr>
          <a:xfrm>
            <a:off x="0" y="0"/>
            <a:ext cx="9906000" cy="635635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SOFA + BED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AUE  |  DESIGN</a:t>
            </a: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5471155" y="3272859"/>
            <a:ext cx="1242175" cy="488486"/>
          </a:xfrm>
          <a:prstGeom prst="triangle">
            <a:avLst>
              <a:gd name="adj" fmla="val 99156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3112356"/>
            <a:ext cx="3251988" cy="3243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5623556" y="5867866"/>
            <a:ext cx="1131646" cy="488486"/>
          </a:xfrm>
          <a:prstGeom prst="triangle">
            <a:avLst>
              <a:gd name="adj" fmla="val 99156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8485872" y="1051660"/>
            <a:ext cx="1128265" cy="623149"/>
          </a:xfrm>
          <a:prstGeom prst="triangle">
            <a:avLst>
              <a:gd name="adj" fmla="val 99156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24073" y="0"/>
            <a:ext cx="3600913" cy="16189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68245" y="0"/>
            <a:ext cx="111656" cy="31402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>
            <a:off x="4552935" y="1719582"/>
            <a:ext cx="265176" cy="42789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≈∑µœ¿ 8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9" t="19854" r="59198" b="15224"/>
          <a:stretch/>
        </p:blipFill>
        <p:spPr>
          <a:xfrm>
            <a:off x="0" y="3698540"/>
            <a:ext cx="3169439" cy="263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23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SOFA + BED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AUE  |  DESIGN</a:t>
            </a:r>
            <a:endParaRPr lang="en-US" dirty="0"/>
          </a:p>
        </p:txBody>
      </p:sp>
      <p:pic>
        <p:nvPicPr>
          <p:cNvPr id="5" name="Picture 4" descr="≈∑µœ¿ 11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0" r="53223" b="8495"/>
          <a:stretch/>
        </p:blipFill>
        <p:spPr>
          <a:xfrm>
            <a:off x="0" y="0"/>
            <a:ext cx="9906000" cy="6196800"/>
          </a:xfrm>
          <a:prstGeom prst="rect">
            <a:avLst/>
          </a:prstGeom>
        </p:spPr>
      </p:pic>
      <p:sp>
        <p:nvSpPr>
          <p:cNvPr id="11" name="Isosceles Triangle 10"/>
          <p:cNvSpPr/>
          <p:nvPr/>
        </p:nvSpPr>
        <p:spPr>
          <a:xfrm>
            <a:off x="279400" y="5181600"/>
            <a:ext cx="3708400" cy="1092200"/>
          </a:xfrm>
          <a:prstGeom prst="triangle">
            <a:avLst>
              <a:gd name="adj" fmla="val 17255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5740400" y="2057400"/>
            <a:ext cx="1955800" cy="990600"/>
          </a:xfrm>
          <a:prstGeom prst="triangle">
            <a:avLst>
              <a:gd name="adj" fmla="val 29946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59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SOFA + BED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AUE  |  DESIGN</a:t>
            </a:r>
            <a:endParaRPr lang="en-US" dirty="0"/>
          </a:p>
        </p:txBody>
      </p:sp>
      <p:pic>
        <p:nvPicPr>
          <p:cNvPr id="5" name="Picture 4" descr="≈∑µœ¿ 11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8" t="13292" r="2308" b="10561"/>
          <a:stretch/>
        </p:blipFill>
        <p:spPr>
          <a:xfrm>
            <a:off x="0" y="0"/>
            <a:ext cx="9906000" cy="6375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40600" y="0"/>
            <a:ext cx="2565400" cy="3403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8305799" cy="111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175000"/>
            <a:ext cx="7442200" cy="990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006040"/>
            <a:ext cx="1016000" cy="25033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flipH="1">
            <a:off x="2667000" y="2540000"/>
            <a:ext cx="1447800" cy="965200"/>
          </a:xfrm>
          <a:prstGeom prst="triangle">
            <a:avLst>
              <a:gd name="adj" fmla="val 17255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flipH="1">
            <a:off x="5638800" y="2514600"/>
            <a:ext cx="1905000" cy="1117600"/>
          </a:xfrm>
          <a:prstGeom prst="triangle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</TotalTime>
  <Words>45</Words>
  <Application>Microsoft Macintosh PowerPoint</Application>
  <PresentationFormat>A4 Paper (210x297 mm)</PresentationFormat>
  <Paragraphs>15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SOFA BED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ASHWOOD SERIES</dc:title>
  <dc:creator>Murad Oomer</dc:creator>
  <cp:lastModifiedBy>Murad Oomer</cp:lastModifiedBy>
  <cp:revision>40</cp:revision>
  <dcterms:created xsi:type="dcterms:W3CDTF">2017-03-21T09:39:44Z</dcterms:created>
  <dcterms:modified xsi:type="dcterms:W3CDTF">2017-08-18T11:03:33Z</dcterms:modified>
</cp:coreProperties>
</file>