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57" r:id="rId4"/>
    <p:sldId id="258" r:id="rId5"/>
    <p:sldId id="262" r:id="rId6"/>
    <p:sldId id="263" r:id="rId7"/>
    <p:sldId id="260" r:id="rId8"/>
    <p:sldId id="264" r:id="rId9"/>
    <p:sldId id="310" r:id="rId10"/>
    <p:sldId id="311" r:id="rId11"/>
    <p:sldId id="270" r:id="rId12"/>
    <p:sldId id="265" r:id="rId13"/>
    <p:sldId id="336" r:id="rId14"/>
    <p:sldId id="271" r:id="rId15"/>
    <p:sldId id="273" r:id="rId16"/>
    <p:sldId id="274" r:id="rId17"/>
    <p:sldId id="279" r:id="rId18"/>
    <p:sldId id="289" r:id="rId19"/>
    <p:sldId id="312" r:id="rId20"/>
    <p:sldId id="292" r:id="rId21"/>
    <p:sldId id="290" r:id="rId22"/>
    <p:sldId id="291" r:id="rId23"/>
    <p:sldId id="293" r:id="rId24"/>
    <p:sldId id="294" r:id="rId25"/>
    <p:sldId id="295" r:id="rId26"/>
    <p:sldId id="313" r:id="rId27"/>
    <p:sldId id="315" r:id="rId28"/>
    <p:sldId id="298" r:id="rId29"/>
    <p:sldId id="297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6" r:id="rId40"/>
    <p:sldId id="328" r:id="rId41"/>
    <p:sldId id="325" r:id="rId42"/>
    <p:sldId id="327" r:id="rId43"/>
    <p:sldId id="329" r:id="rId44"/>
    <p:sldId id="331" r:id="rId45"/>
    <p:sldId id="330" r:id="rId46"/>
    <p:sldId id="332" r:id="rId47"/>
    <p:sldId id="333" r:id="rId48"/>
    <p:sldId id="334" r:id="rId49"/>
    <p:sldId id="335" r:id="rId5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7277" autoAdjust="0"/>
  </p:normalViewPr>
  <p:slideViewPr>
    <p:cSldViewPr snapToGrid="0" snapToObjects="1">
      <p:cViewPr>
        <p:scale>
          <a:sx n="66" d="100"/>
          <a:sy n="66" d="100"/>
        </p:scale>
        <p:origin x="-1248" y="-632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36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DE68-0B36-134D-843F-F76603673FAB}" type="datetimeFigureOut">
              <a:rPr lang="en-US" smtClean="0"/>
              <a:t>24/08/17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698-36D7-5242-BF7D-654BF328A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3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DE68-0B36-134D-843F-F76603673FAB}" type="datetimeFigureOut">
              <a:rPr lang="en-US" smtClean="0"/>
              <a:t>24/08/17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698-36D7-5242-BF7D-654BF328A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10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DE68-0B36-134D-843F-F76603673FAB}" type="datetimeFigureOut">
              <a:rPr lang="en-US" smtClean="0"/>
              <a:t>24/08/17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698-36D7-5242-BF7D-654BF328A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6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DE68-0B36-134D-843F-F76603673FAB}" type="datetimeFigureOut">
              <a:rPr lang="en-US" smtClean="0"/>
              <a:t>24/08/17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698-36D7-5242-BF7D-654BF328A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79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DE68-0B36-134D-843F-F76603673FAB}" type="datetimeFigureOut">
              <a:rPr lang="en-US" smtClean="0"/>
              <a:t>24/08/17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698-36D7-5242-BF7D-654BF328A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9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DE68-0B36-134D-843F-F76603673FAB}" type="datetimeFigureOut">
              <a:rPr lang="en-US" smtClean="0"/>
              <a:t>24/08/17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698-36D7-5242-BF7D-654BF328A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82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DE68-0B36-134D-843F-F76603673FAB}" type="datetimeFigureOut">
              <a:rPr lang="en-US" smtClean="0"/>
              <a:t>24/08/17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698-36D7-5242-BF7D-654BF328A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4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DE68-0B36-134D-843F-F76603673FAB}" type="datetimeFigureOut">
              <a:rPr lang="en-US" smtClean="0"/>
              <a:t>24/08/17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698-36D7-5242-BF7D-654BF328A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3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DE68-0B36-134D-843F-F76603673FAB}" type="datetimeFigureOut">
              <a:rPr lang="en-US" smtClean="0"/>
              <a:t>24/08/17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698-36D7-5242-BF7D-654BF328A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94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2DE68-0B36-134D-843F-F76603673FAB}" type="datetimeFigureOut">
              <a:rPr lang="en-US" smtClean="0"/>
              <a:t>24/08/17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50698-36D7-5242-BF7D-654BF328A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1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9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pn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50.jpg"/><Relationship Id="rId5" Type="http://schemas.openxmlformats.org/officeDocument/2006/relationships/image" Target="../media/image51.png"/><Relationship Id="rId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42950" y="286543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 SERIES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7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SF-0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9"/>
          <a:stretch/>
        </p:blipFill>
        <p:spPr>
          <a:xfrm>
            <a:off x="-19050" y="-1"/>
            <a:ext cx="992505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81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42950" y="286543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DINING ROOM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2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TABLES + CHAIRS + STORAGE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4"/>
          <a:stretch/>
        </p:blipFill>
        <p:spPr>
          <a:xfrm>
            <a:off x="0" y="0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98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TABLES + CHAIRS + STORAGE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5" name="Picture 4" descr="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3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33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DINING SETS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7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"/>
          <a:stretch/>
        </p:blipFill>
        <p:spPr>
          <a:xfrm>
            <a:off x="0" y="0"/>
            <a:ext cx="99060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98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DINING SETS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33"/>
            <a:ext cx="9906000" cy="630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DINING SETS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5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/>
          <a:stretch/>
        </p:blipFill>
        <p:spPr>
          <a:xfrm>
            <a:off x="0" y="0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82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DINING SETS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5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9"/>
          <a:stretch/>
        </p:blipFill>
        <p:spPr>
          <a:xfrm>
            <a:off x="0" y="0"/>
            <a:ext cx="9905999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21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DINING SETS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8" name="Picture 7" descr="5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8"/>
          <a:stretch/>
        </p:blipFill>
        <p:spPr>
          <a:xfrm>
            <a:off x="0" y="-1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0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DINING SETS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5" name="Picture 4" descr="4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5"/>
          <a:stretch/>
        </p:blipFill>
        <p:spPr>
          <a:xfrm>
            <a:off x="0" y="0"/>
            <a:ext cx="9906000" cy="635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9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42950" y="286543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LIVING ROOM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528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42950" y="286543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BEDROOM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BEDROOM PIECES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385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BEDROOM PIECES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5" name="Picture 4" descr="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29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84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BEDROOM PIECES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32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68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BEDROOM PIECES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33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395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BEDROOM PIECES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2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93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BEDROOM PIECES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8" name="Picture 7" descr="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3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25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BEDROOM PIECES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5" name="Picture 4" descr="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29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59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BEDROOM PIECES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3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79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42950" y="2865438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MISCELLANEOUS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CHAIRS, MEDIA UNITS, STORAGE, SHELVING, TABLES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83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4" name="Picture 3" descr="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3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3" name="Picture 2" descr="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" y="856427"/>
            <a:ext cx="9889772" cy="54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4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2" name="Picture 1" descr="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2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951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4" name="Picture 3" descr="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3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95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2" name="Picture 1" descr="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3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81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3" name="Picture 2" descr="3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5"/>
          <a:stretch/>
        </p:blipFill>
        <p:spPr>
          <a:xfrm>
            <a:off x="0" y="-1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811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2" name="Picture 1" descr="2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7" r="61340"/>
          <a:stretch/>
        </p:blipFill>
        <p:spPr>
          <a:xfrm>
            <a:off x="-1" y="0"/>
            <a:ext cx="4503165" cy="5949830"/>
          </a:xfrm>
          <a:prstGeom prst="rect">
            <a:avLst/>
          </a:prstGeom>
        </p:spPr>
      </p:pic>
      <p:pic>
        <p:nvPicPr>
          <p:cNvPr id="7" name="Picture 6" descr="2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2" t="17404" r="33638"/>
          <a:stretch/>
        </p:blipFill>
        <p:spPr>
          <a:xfrm>
            <a:off x="4599385" y="0"/>
            <a:ext cx="5306615" cy="59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81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2" name="Picture 1" descr="2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7" r="61340"/>
          <a:stretch/>
        </p:blipFill>
        <p:spPr>
          <a:xfrm>
            <a:off x="-1" y="0"/>
            <a:ext cx="4503165" cy="5949830"/>
          </a:xfrm>
          <a:prstGeom prst="rect">
            <a:avLst/>
          </a:prstGeom>
        </p:spPr>
      </p:pic>
      <p:pic>
        <p:nvPicPr>
          <p:cNvPr id="7" name="Picture 6" descr="2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2" t="17404" r="33638"/>
          <a:stretch/>
        </p:blipFill>
        <p:spPr>
          <a:xfrm>
            <a:off x="4599385" y="0"/>
            <a:ext cx="5306615" cy="594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16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3" name="Picture 2" descr="3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8"/>
          <a:stretch/>
        </p:blipFill>
        <p:spPr>
          <a:xfrm>
            <a:off x="0" y="0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16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4" name="Picture 3" descr="4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/>
          <a:stretch/>
        </p:blipFill>
        <p:spPr>
          <a:xfrm>
            <a:off x="0" y="0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83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2" name="Picture 1" descr="4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/>
          <a:stretch/>
        </p:blipFill>
        <p:spPr>
          <a:xfrm>
            <a:off x="0" y="-1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83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3" name="Picture 2" descr="5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 b="-7315"/>
          <a:stretch/>
        </p:blipFill>
        <p:spPr>
          <a:xfrm>
            <a:off x="144332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43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3" name="Picture 2" descr="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" y="605118"/>
            <a:ext cx="9921875" cy="575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1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2" name="Picture 1" descr="6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/>
          <a:stretch/>
        </p:blipFill>
        <p:spPr>
          <a:xfrm>
            <a:off x="0" y="-1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91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4" name="Picture 3" descr="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1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738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2" name="Picture 1" descr="6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"/>
          <a:stretch/>
        </p:blipFill>
        <p:spPr>
          <a:xfrm>
            <a:off x="0" y="0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81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3" name="Picture 2" descr="20160825_031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9" t="27050" r="13939" b="10290"/>
          <a:stretch/>
        </p:blipFill>
        <p:spPr>
          <a:xfrm>
            <a:off x="981460" y="365631"/>
            <a:ext cx="4442480" cy="2713373"/>
          </a:xfrm>
          <a:prstGeom prst="rect">
            <a:avLst/>
          </a:prstGeom>
        </p:spPr>
      </p:pic>
      <p:pic>
        <p:nvPicPr>
          <p:cNvPr id="4" name="Picture 3" descr="20160824_0293 副本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42136" r="18961" b="9027"/>
          <a:stretch/>
        </p:blipFill>
        <p:spPr>
          <a:xfrm>
            <a:off x="2842823" y="3079004"/>
            <a:ext cx="6219597" cy="298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45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3" name="Picture 2" descr="A16-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4" t="18520" r="19592" b="23676"/>
          <a:stretch/>
        </p:blipFill>
        <p:spPr>
          <a:xfrm>
            <a:off x="384880" y="1401258"/>
            <a:ext cx="2809667" cy="3964218"/>
          </a:xfrm>
          <a:prstGeom prst="rect">
            <a:avLst/>
          </a:prstGeom>
        </p:spPr>
      </p:pic>
      <p:pic>
        <p:nvPicPr>
          <p:cNvPr id="4" name="Picture 3" descr="A16-2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t="21607" r="27267" b="23676"/>
          <a:stretch/>
        </p:blipFill>
        <p:spPr>
          <a:xfrm>
            <a:off x="3384550" y="1612939"/>
            <a:ext cx="2886644" cy="3752537"/>
          </a:xfrm>
          <a:prstGeom prst="rect">
            <a:avLst/>
          </a:prstGeom>
        </p:spPr>
      </p:pic>
      <p:pic>
        <p:nvPicPr>
          <p:cNvPr id="5" name="Picture 4" descr="A16-7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23" b="90837" l="23902" r="648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1" r="36554"/>
          <a:stretch/>
        </p:blipFill>
        <p:spPr>
          <a:xfrm>
            <a:off x="6521451" y="962189"/>
            <a:ext cx="3027273" cy="475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33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A17-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55"/>
            <a:ext cx="4791829" cy="6389105"/>
          </a:xfrm>
          <a:prstGeom prst="rect">
            <a:avLst/>
          </a:prstGeom>
        </p:spPr>
      </p:pic>
      <p:pic>
        <p:nvPicPr>
          <p:cNvPr id="7" name="Picture 6" descr="QQ图片201706101047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52" y="1441978"/>
            <a:ext cx="4914372" cy="491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45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2" name="Picture 1" descr="T787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7"/>
          <a:stretch/>
        </p:blipFill>
        <p:spPr>
          <a:xfrm>
            <a:off x="1" y="0"/>
            <a:ext cx="4994794" cy="6356350"/>
          </a:xfrm>
          <a:prstGeom prst="rect">
            <a:avLst/>
          </a:prstGeom>
        </p:spPr>
      </p:pic>
      <p:pic>
        <p:nvPicPr>
          <p:cNvPr id="3" name="Picture 2" descr="T789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9"/>
          <a:stretch/>
        </p:blipFill>
        <p:spPr>
          <a:xfrm>
            <a:off x="5138226" y="0"/>
            <a:ext cx="4767774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36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4" name="Picture 3" descr="蘑菇茶几黑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23851" r="10965"/>
          <a:stretch/>
        </p:blipFill>
        <p:spPr>
          <a:xfrm>
            <a:off x="3468448" y="2001353"/>
            <a:ext cx="2470654" cy="2759077"/>
          </a:xfrm>
          <a:prstGeom prst="rect">
            <a:avLst/>
          </a:prstGeom>
        </p:spPr>
      </p:pic>
      <p:pic>
        <p:nvPicPr>
          <p:cNvPr id="5" name="Picture 4" descr="蘑菇茶几白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21326" r="3441"/>
          <a:stretch/>
        </p:blipFill>
        <p:spPr>
          <a:xfrm>
            <a:off x="327153" y="2001353"/>
            <a:ext cx="2479547" cy="2663540"/>
          </a:xfrm>
          <a:prstGeom prst="rect">
            <a:avLst/>
          </a:prstGeom>
        </p:spPr>
      </p:pic>
      <p:pic>
        <p:nvPicPr>
          <p:cNvPr id="6" name="Picture 5" descr="蘑菇胡色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487" b="89972" l="30508" r="734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65" t="32304" r="26430" b="5529"/>
          <a:stretch/>
        </p:blipFill>
        <p:spPr>
          <a:xfrm>
            <a:off x="6908701" y="2122300"/>
            <a:ext cx="2502000" cy="24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11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7978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38" r="29076" b="28166"/>
          <a:stretch/>
        </p:blipFill>
        <p:spPr>
          <a:xfrm>
            <a:off x="3278821" y="1847402"/>
            <a:ext cx="3242629" cy="3079004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2" name="Picture 1" descr="YT2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t="20110" r="38417"/>
          <a:stretch/>
        </p:blipFill>
        <p:spPr>
          <a:xfrm>
            <a:off x="0" y="1847402"/>
            <a:ext cx="2857812" cy="3466236"/>
          </a:xfrm>
          <a:prstGeom prst="rect">
            <a:avLst/>
          </a:prstGeom>
        </p:spPr>
      </p:pic>
      <p:pic>
        <p:nvPicPr>
          <p:cNvPr id="3" name="Picture 2" descr="T7988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41" y="134706"/>
            <a:ext cx="4571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10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MEDIA UNITS, STORAGE, SHELVING, </a:t>
            </a:r>
            <a:r>
              <a:rPr lang="en-US" dirty="0" smtClean="0"/>
              <a:t>TABLES, SEATING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5" name="Picture 4" descr="K0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/>
        </p:blipFill>
        <p:spPr>
          <a:xfrm>
            <a:off x="0" y="0"/>
            <a:ext cx="9906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21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7" name="Picture 6" descr="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3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50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/>
          <a:stretch/>
        </p:blipFill>
        <p:spPr>
          <a:xfrm>
            <a:off x="0" y="0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25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5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/>
          <a:stretch/>
        </p:blipFill>
        <p:spPr>
          <a:xfrm>
            <a:off x="0" y="-1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77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6" name="Picture 5" descr="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995"/>
            <a:ext cx="9906000" cy="455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62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SOFAS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 SERIES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AUE  |  DESIGN</a:t>
            </a:r>
            <a:endParaRPr lang="en-US" dirty="0"/>
          </a:p>
        </p:txBody>
      </p:sp>
      <p:pic>
        <p:nvPicPr>
          <p:cNvPr id="5" name="Picture 4" descr="G230（1+1+2）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9"/>
          <a:stretch/>
        </p:blipFill>
        <p:spPr>
          <a:xfrm>
            <a:off x="0" y="-1"/>
            <a:ext cx="9906000" cy="63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25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522</Words>
  <Application>Microsoft Macintosh PowerPoint</Application>
  <PresentationFormat>A4 Paper (210x297 mm)</PresentationFormat>
  <Paragraphs>152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1 SERIES</vt:lpstr>
      <vt:lpstr>LIVING 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DINING 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MISCELLANEOUS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ASHWOOD SERIES</dc:title>
  <dc:creator>Murad Oomer</dc:creator>
  <cp:lastModifiedBy>Murad Oomer</cp:lastModifiedBy>
  <cp:revision>24</cp:revision>
  <dcterms:created xsi:type="dcterms:W3CDTF">2017-03-21T09:39:44Z</dcterms:created>
  <dcterms:modified xsi:type="dcterms:W3CDTF">2017-08-24T09:04:55Z</dcterms:modified>
</cp:coreProperties>
</file>